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3.png" ContentType="image/png"/>
  <Override PartName="/ppt/media/image50.png" ContentType="image/png"/>
  <Override PartName="/ppt/media/image40.png" ContentType="image/png"/>
  <Override PartName="/ppt/media/image4.png" ContentType="image/png"/>
  <Override PartName="/ppt/media/image34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47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58.xml" ContentType="application/vnd.openxmlformats-officedocument.presentationml.slide+xml"/>
  <Override PartName="/ppt/slides/slide21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52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8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58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2DAC58-AF8B-4A15-99C1-2CFC885D585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76DD48-8FA0-4686-9545-44E917C80DC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874173-8D16-4AE1-9606-5401241E779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ECF8E2-AA20-44A6-96C6-E0DD6FBFA34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D36CF6-8A56-4569-8775-C16556CB2F2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A09F9E-6266-43B2-A3A1-D970ED141B2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C78A80-2857-44E2-82B6-8CFE1717BC3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E4FC94-AF31-47C4-B08E-C07D037FE42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5B9D3C-79CC-44BF-8A4F-8EF0844D37A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D7885D-873C-4CCF-8EBE-98FB891F6E9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1C4740-4B16-4907-A3CC-3A4A171B7FC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208259-9F63-4FE9-B681-08189AAE948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AD6395E-3575-4C7E-B62B-FD076667DFA1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68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69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71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1432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2024-08-28T10:08:53Z</dcterms:modified>
  <cp:revision>73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